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ontserrat Semi-Bold" charset="1" panose="00000700000000000000"/>
      <p:regular r:id="rId31"/>
    </p:embeddedFont>
    <p:embeddedFont>
      <p:font typeface="DM Sans Bold" charset="1" panose="00000000000000000000"/>
      <p:regular r:id="rId32"/>
    </p:embeddedFont>
    <p:embeddedFont>
      <p:font typeface="Raleway Italics" charset="1" panose="000000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koto" charset="1" panose="00000000000000000000"/>
      <p:regular r:id="rId35"/>
    </p:embeddedFont>
    <p:embeddedFont>
      <p:font typeface="Montserrat Bold" charset="1" panose="00000800000000000000"/>
      <p:regular r:id="rId36"/>
    </p:embeddedFont>
    <p:embeddedFont>
      <p:font typeface="Almarai Bold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jpe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5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6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2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4.jpeg" Type="http://schemas.openxmlformats.org/officeDocument/2006/relationships/image"/><Relationship Id="rId8" Target="../media/image45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7.jpeg" Type="http://schemas.openxmlformats.org/officeDocument/2006/relationships/image"/><Relationship Id="rId8" Target="../media/image48.jpeg" Type="http://schemas.openxmlformats.org/officeDocument/2006/relationships/image"/><Relationship Id="rId9" Target="../media/image4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0.jpeg" Type="http://schemas.openxmlformats.org/officeDocument/2006/relationships/image"/><Relationship Id="rId8" Target="../media/image51.jpeg" Type="http://schemas.openxmlformats.org/officeDocument/2006/relationships/image"/><Relationship Id="rId9" Target="../media/image5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2.pn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8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9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56814" y="-403607"/>
            <a:ext cx="6531186" cy="11641778"/>
            <a:chOff x="0" y="0"/>
            <a:chExt cx="1720148" cy="30661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0148" cy="3066147"/>
            </a:xfrm>
            <a:custGeom>
              <a:avLst/>
              <a:gdLst/>
              <a:ahLst/>
              <a:cxnLst/>
              <a:rect r="r" b="b" t="t" l="l"/>
              <a:pathLst>
                <a:path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74092">
            <a:off x="-3513169" y="833962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28919">
            <a:off x="1076036" y="-4819412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6543" y="1228725"/>
            <a:ext cx="10191819" cy="409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9"/>
              </a:lnSpc>
            </a:pPr>
          </a:p>
          <a:p>
            <a:pPr algn="l">
              <a:lnSpc>
                <a:spcPts val="10509"/>
              </a:lnSpc>
            </a:pPr>
            <a:r>
              <a:rPr lang="en-US" sz="1106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Smart Traffic Management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639551" y="8653907"/>
            <a:ext cx="3427871" cy="787875"/>
            <a:chOff x="0" y="0"/>
            <a:chExt cx="4570495" cy="10505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68157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68157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3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105087" y="435703"/>
              <a:ext cx="492779" cy="232950"/>
            </a:xfrm>
            <a:custGeom>
              <a:avLst/>
              <a:gdLst/>
              <a:ahLst/>
              <a:cxnLst/>
              <a:rect r="r" b="b" t="t" l="l"/>
              <a:pathLst>
                <a:path h="232950" w="492779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99410" y="397587"/>
              <a:ext cx="2025319" cy="356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9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76543" y="7011238"/>
            <a:ext cx="10517221" cy="48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Leveraging IoT and AI for Optimized Traffic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6543" y="5275252"/>
            <a:ext cx="6446370" cy="97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6"/>
              </a:lnSpc>
            </a:pPr>
            <a:r>
              <a:rPr lang="en-US" sz="7501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8242" y="2656831"/>
            <a:ext cx="5245482" cy="52454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7777" t="0" r="-56599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510712" y="2656831"/>
            <a:ext cx="5245482" cy="5245482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135" t="0" r="-3624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06033" y="2486900"/>
            <a:ext cx="5245482" cy="524548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74600" t="0" r="22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306043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48789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558" y="8037062"/>
            <a:ext cx="4266786" cy="83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Emergency Vehicle send message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39182" y="7979912"/>
            <a:ext cx="4266786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Signal Sent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95381" y="7979912"/>
            <a:ext cx="4266786" cy="167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Normal Traffic Resumes: Road Lights Return to Adaptive State After Ambulance Passage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6302930" y="6496511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-1056" t="0" r="-105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1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-520" t="0" r="-52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2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99" r="0" b="-259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3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67731" y="2610719"/>
            <a:ext cx="5245482" cy="52454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520201" y="2610719"/>
            <a:ext cx="5245482" cy="5245482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15532" y="4929930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67731" y="501565"/>
            <a:ext cx="1602865" cy="1602865"/>
          </a:xfrm>
          <a:custGeom>
            <a:avLst/>
            <a:gdLst/>
            <a:ahLst/>
            <a:cxnLst/>
            <a:rect r="r" b="b" t="t" l="l"/>
            <a:pathLst>
              <a:path h="1602865" w="1602865">
                <a:moveTo>
                  <a:pt x="0" y="0"/>
                </a:moveTo>
                <a:lnTo>
                  <a:pt x="1602865" y="0"/>
                </a:lnTo>
                <a:lnTo>
                  <a:pt x="1602865" y="1602866"/>
                </a:lnTo>
                <a:lnTo>
                  <a:pt x="0" y="160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1047" y="7990950"/>
            <a:ext cx="4266786" cy="83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Accident Detected by IMU sensor signal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48671" y="7933800"/>
            <a:ext cx="4266786" cy="167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Location Determined: Bluetooth Signals Guide Raspberry Pi in Identifying Accident Road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41" r="0" b="-104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1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67731" y="501565"/>
            <a:ext cx="1602865" cy="1602865"/>
          </a:xfrm>
          <a:custGeom>
            <a:avLst/>
            <a:gdLst/>
            <a:ahLst/>
            <a:cxnLst/>
            <a:rect r="r" b="b" t="t" l="l"/>
            <a:pathLst>
              <a:path h="1602865" w="1602865">
                <a:moveTo>
                  <a:pt x="0" y="0"/>
                </a:moveTo>
                <a:lnTo>
                  <a:pt x="1602865" y="0"/>
                </a:lnTo>
                <a:lnTo>
                  <a:pt x="1602865" y="1602866"/>
                </a:lnTo>
                <a:lnTo>
                  <a:pt x="0" y="160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346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2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67731" y="501565"/>
            <a:ext cx="1602865" cy="1602865"/>
          </a:xfrm>
          <a:custGeom>
            <a:avLst/>
            <a:gdLst/>
            <a:ahLst/>
            <a:cxnLst/>
            <a:rect r="r" b="b" t="t" l="l"/>
            <a:pathLst>
              <a:path h="1602865" w="1602865">
                <a:moveTo>
                  <a:pt x="0" y="0"/>
                </a:moveTo>
                <a:lnTo>
                  <a:pt x="1602865" y="0"/>
                </a:lnTo>
                <a:lnTo>
                  <a:pt x="1602865" y="1602866"/>
                </a:lnTo>
                <a:lnTo>
                  <a:pt x="0" y="160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Materials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ESP32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RASBBERY PI</a:t>
            </a:r>
            <a:r>
              <a:rPr lang="en-US" sz="274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 4&amp;3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MPU 6050 SENSOR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950" r="0" b="-295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270" r="0" b="-1527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-1135" t="0" r="-1135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Materials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BREADBOARD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 LEDS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 RSPBERRY CAMERAS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5270" r="0" b="-1527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111" r="0" b="-711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2296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Materials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JUPMBERS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THICK PAPER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MACET CARS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430" r="0" b="-1143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915" r="0" b="-9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-10320" t="0" r="-1032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2822" y="3071015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5575" y="2080415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8034" y="8178868"/>
            <a:ext cx="3427871" cy="787875"/>
            <a:chOff x="0" y="0"/>
            <a:chExt cx="176815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66849" y="85056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37591" y="84889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2048" y="2878137"/>
            <a:ext cx="7366041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6823" y="4615287"/>
            <a:ext cx="10342477" cy="101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3119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Introduce the system aimed at optimizing traffic flow and reducing congestion using IoT technologies.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074675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HIVEHQ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 RED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YOLO MODEL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-22844" t="0" r="-2284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0247" r="0" b="-29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-1135" t="0" r="-1135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3282" y="2350048"/>
            <a:ext cx="8536688" cy="6562579"/>
          </a:xfrm>
          <a:custGeom>
            <a:avLst/>
            <a:gdLst/>
            <a:ahLst/>
            <a:cxnLst/>
            <a:rect r="r" b="b" t="t" l="l"/>
            <a:pathLst>
              <a:path h="6562579" w="8536688">
                <a:moveTo>
                  <a:pt x="0" y="0"/>
                </a:moveTo>
                <a:lnTo>
                  <a:pt x="8536688" y="0"/>
                </a:lnTo>
                <a:lnTo>
                  <a:pt x="8536688" y="6562579"/>
                </a:lnTo>
                <a:lnTo>
                  <a:pt x="0" y="6562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946" y="8519516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2" y="0"/>
                </a:lnTo>
                <a:lnTo>
                  <a:pt x="19149892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312952" y="-960552"/>
            <a:ext cx="7315200" cy="2208508"/>
          </a:xfrm>
          <a:custGeom>
            <a:avLst/>
            <a:gdLst/>
            <a:ahLst/>
            <a:cxnLst/>
            <a:rect r="r" b="b" t="t" l="l"/>
            <a:pathLst>
              <a:path h="2208508" w="7315200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519703" y="7919625"/>
            <a:ext cx="7315200" cy="2208508"/>
          </a:xfrm>
          <a:custGeom>
            <a:avLst/>
            <a:gdLst/>
            <a:ahLst/>
            <a:cxnLst/>
            <a:rect r="r" b="b" t="t" l="l"/>
            <a:pathLst>
              <a:path h="2208508" w="7315200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16596"/>
            <a:ext cx="12956110" cy="592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8"/>
              </a:lnSpc>
            </a:pPr>
            <a:r>
              <a:rPr lang="en-US" sz="12103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Architecture</a:t>
            </a:r>
          </a:p>
          <a:p>
            <a:pPr algn="l">
              <a:lnSpc>
                <a:spcPts val="11498"/>
              </a:lnSpc>
            </a:pPr>
            <a:r>
              <a:rPr lang="en-US" sz="12103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NodeRed</a:t>
            </a:r>
          </a:p>
          <a:p>
            <a:pPr algn="l">
              <a:lnSpc>
                <a:spcPts val="1149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104928" y="1599114"/>
            <a:ext cx="70568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11180" y="1854077"/>
            <a:ext cx="15013674" cy="7888399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0313" y="0"/>
                  </a:moveTo>
                  <a:lnTo>
                    <a:pt x="1902771" y="0"/>
                  </a:lnTo>
                  <a:cubicBezTo>
                    <a:pt x="1908467" y="0"/>
                    <a:pt x="1913084" y="4617"/>
                    <a:pt x="1913084" y="10313"/>
                  </a:cubicBezTo>
                  <a:lnTo>
                    <a:pt x="1913084" y="994849"/>
                  </a:lnTo>
                  <a:cubicBezTo>
                    <a:pt x="1913084" y="997584"/>
                    <a:pt x="1911997" y="1000207"/>
                    <a:pt x="1910063" y="1002141"/>
                  </a:cubicBezTo>
                  <a:cubicBezTo>
                    <a:pt x="1908129" y="1004075"/>
                    <a:pt x="1905506" y="1005162"/>
                    <a:pt x="1902771" y="1005162"/>
                  </a:cubicBezTo>
                  <a:lnTo>
                    <a:pt x="10313" y="1005162"/>
                  </a:lnTo>
                  <a:cubicBezTo>
                    <a:pt x="4617" y="1005162"/>
                    <a:pt x="0" y="1000544"/>
                    <a:pt x="0" y="994849"/>
                  </a:cubicBezTo>
                  <a:lnTo>
                    <a:pt x="0" y="10313"/>
                  </a:lnTo>
                  <a:cubicBezTo>
                    <a:pt x="0" y="7578"/>
                    <a:pt x="1087" y="4955"/>
                    <a:pt x="3021" y="3021"/>
                  </a:cubicBezTo>
                  <a:cubicBezTo>
                    <a:pt x="4955" y="1087"/>
                    <a:pt x="7578" y="0"/>
                    <a:pt x="103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080" r="0" b="-208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6965" y="693897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Architecture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11180" y="1854077"/>
            <a:ext cx="14921450" cy="7888399"/>
            <a:chOff x="0" y="0"/>
            <a:chExt cx="1901333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1333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01333">
                  <a:moveTo>
                    <a:pt x="10377" y="0"/>
                  </a:moveTo>
                  <a:lnTo>
                    <a:pt x="1890956" y="0"/>
                  </a:lnTo>
                  <a:cubicBezTo>
                    <a:pt x="1893708" y="0"/>
                    <a:pt x="1896347" y="1093"/>
                    <a:pt x="1898293" y="3039"/>
                  </a:cubicBezTo>
                  <a:cubicBezTo>
                    <a:pt x="1900239" y="4985"/>
                    <a:pt x="1901333" y="7625"/>
                    <a:pt x="1901333" y="10377"/>
                  </a:cubicBezTo>
                  <a:lnTo>
                    <a:pt x="1901333" y="994785"/>
                  </a:lnTo>
                  <a:cubicBezTo>
                    <a:pt x="1901333" y="1000516"/>
                    <a:pt x="1896687" y="1005162"/>
                    <a:pt x="1890956" y="1005162"/>
                  </a:cubicBezTo>
                  <a:lnTo>
                    <a:pt x="10377" y="1005162"/>
                  </a:lnTo>
                  <a:cubicBezTo>
                    <a:pt x="4646" y="1005162"/>
                    <a:pt x="0" y="1000516"/>
                    <a:pt x="0" y="994785"/>
                  </a:cubicBezTo>
                  <a:lnTo>
                    <a:pt x="0" y="10377"/>
                  </a:lnTo>
                  <a:cubicBezTo>
                    <a:pt x="0" y="4646"/>
                    <a:pt x="4646" y="0"/>
                    <a:pt x="10377" y="0"/>
                  </a:cubicBezTo>
                  <a:close/>
                </a:path>
              </a:pathLst>
            </a:custGeom>
            <a:blipFill>
              <a:blip r:embed="rId3"/>
              <a:stretch>
                <a:fillRect l="-26516" t="0" r="-2651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6965" y="693897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7679">
            <a:off x="5750070" y="2254213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92626" y="2901130"/>
            <a:ext cx="3597403" cy="13130362"/>
            <a:chOff x="0" y="0"/>
            <a:chExt cx="862412" cy="3147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85366" y="2901130"/>
            <a:ext cx="3597403" cy="13130362"/>
            <a:chOff x="0" y="0"/>
            <a:chExt cx="862412" cy="31477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82769" y="2901130"/>
            <a:ext cx="3597403" cy="13130362"/>
            <a:chOff x="0" y="0"/>
            <a:chExt cx="862412" cy="31477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63291" y="5577311"/>
            <a:ext cx="302347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SEIF ELDIN</a:t>
            </a:r>
          </a:p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AHMED</a:t>
            </a:r>
          </a:p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 SABRY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04166" y="5915448"/>
            <a:ext cx="3744604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MOHAMED  OSAMA</a:t>
            </a:r>
          </a:p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BAKR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77259" y="6253586"/>
            <a:ext cx="3119057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AHMED HANY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16827" y="1472447"/>
            <a:ext cx="68543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OUR TEAM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631351" y="1421987"/>
            <a:ext cx="1456246" cy="83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980172" y="2901130"/>
            <a:ext cx="3597403" cy="13130362"/>
            <a:chOff x="0" y="0"/>
            <a:chExt cx="862412" cy="31477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122287" y="6253586"/>
            <a:ext cx="291933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AHMED AMIN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95223" y="2901130"/>
            <a:ext cx="3597403" cy="13130362"/>
            <a:chOff x="0" y="0"/>
            <a:chExt cx="862412" cy="31477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6518" y="6253586"/>
            <a:ext cx="2476145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KARIM ALAA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7679">
            <a:off x="5750070" y="2254213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0258" y="4551197"/>
            <a:ext cx="12387484" cy="147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3"/>
              </a:lnSpc>
            </a:pPr>
            <a:r>
              <a:rPr lang="en-US" sz="11572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515" y="2923639"/>
            <a:ext cx="9368367" cy="640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Congestion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Urban areas suffer from high traffic congestion, leading to delays and increased pollution.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Inefficient Traffic Lights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Traditional traffic lights operate on fixed timers, not adapting to real-time conditions.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Emergency Vehicle Delays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Emergency vehicles are significantly delayed in heavy traffic, posing safety risks.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Accident-Prone Areas: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Identifying and managing accident-prone zones is crucial for safety.</a:t>
            </a:r>
          </a:p>
          <a:p>
            <a:pPr algn="l">
              <a:lnSpc>
                <a:spcPts val="364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346705" y="9181615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75520" y="9488196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6262" y="9461990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1452" y="1827714"/>
            <a:ext cx="9176274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397663" y="2447052"/>
            <a:ext cx="5985108" cy="5985108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2784" r="223" b="-1278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692956" y="6582619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83721" y="564812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97152" y="2980072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97152" y="4389219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97152" y="6221221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7152" y="8042188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03667" y="9258300"/>
            <a:ext cx="3427871" cy="787875"/>
            <a:chOff x="0" y="0"/>
            <a:chExt cx="176815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32482" y="9585077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03224" y="9568397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1969" y="1186804"/>
            <a:ext cx="9470244" cy="110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Solution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46719" y="2150946"/>
            <a:ext cx="5985108" cy="5985108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46878" y="2150946"/>
            <a:ext cx="1382962" cy="1382962"/>
          </a:xfrm>
          <a:custGeom>
            <a:avLst/>
            <a:gdLst/>
            <a:ahLst/>
            <a:cxnLst/>
            <a:rect r="r" b="b" t="t" l="l"/>
            <a:pathLst>
              <a:path h="1382962" w="1382962">
                <a:moveTo>
                  <a:pt x="0" y="0"/>
                </a:moveTo>
                <a:lnTo>
                  <a:pt x="1382962" y="0"/>
                </a:lnTo>
                <a:lnTo>
                  <a:pt x="1382962" y="1382962"/>
                </a:lnTo>
                <a:lnTo>
                  <a:pt x="0" y="138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51969" y="2550621"/>
            <a:ext cx="9368367" cy="640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Implement Raspberry Pi equipped with cameras and YOLO technology to assess and analyze vehicle density on the road.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Adjust traffic signals in real-time based on current traffic conditions through MQTT communication.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Enable immediate override of standard traffic signals to facilitate the swift passage of emergency vehicles.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Utilize BLE technology to detect vehicle proximity in high-risk areas, allowing for timely adjustments of traffic signals.</a:t>
            </a:r>
          </a:p>
          <a:p>
            <a:pPr algn="l">
              <a:lnSpc>
                <a:spcPts val="3644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447606" y="2607055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47606" y="4437179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47606" y="5829154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47606" y="7190676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96885" y="3547200"/>
            <a:ext cx="1957090" cy="1952197"/>
          </a:xfrm>
          <a:custGeom>
            <a:avLst/>
            <a:gdLst/>
            <a:ahLst/>
            <a:cxnLst/>
            <a:rect r="r" b="b" t="t" l="l"/>
            <a:pathLst>
              <a:path h="1952197" w="1957090">
                <a:moveTo>
                  <a:pt x="0" y="0"/>
                </a:moveTo>
                <a:lnTo>
                  <a:pt x="1957090" y="0"/>
                </a:lnTo>
                <a:lnTo>
                  <a:pt x="1957090" y="1952198"/>
                </a:lnTo>
                <a:lnTo>
                  <a:pt x="0" y="1952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18483" y="3640768"/>
            <a:ext cx="1800548" cy="1858630"/>
          </a:xfrm>
          <a:custGeom>
            <a:avLst/>
            <a:gdLst/>
            <a:ahLst/>
            <a:cxnLst/>
            <a:rect r="r" b="b" t="t" l="l"/>
            <a:pathLst>
              <a:path h="1858630" w="1800548">
                <a:moveTo>
                  <a:pt x="0" y="0"/>
                </a:moveTo>
                <a:lnTo>
                  <a:pt x="1800548" y="0"/>
                </a:lnTo>
                <a:lnTo>
                  <a:pt x="1800548" y="1858630"/>
                </a:lnTo>
                <a:lnTo>
                  <a:pt x="0" y="1858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51474" y="1762578"/>
            <a:ext cx="6185052" cy="178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Consists of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6817" y="6053471"/>
            <a:ext cx="3753249" cy="67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 SYSTEM</a:t>
            </a:r>
            <a:r>
              <a:rPr lang="en-US" sz="274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60118" y="6065128"/>
            <a:ext cx="5630624" cy="67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RESPONDING SYSTEM</a:t>
            </a:r>
            <a:r>
              <a:rPr lang="en-US" sz="274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02587" y="6089337"/>
            <a:ext cx="4262472" cy="67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8242" y="2656831"/>
            <a:ext cx="5245482" cy="52454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12695" r="223" b="-1269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510712" y="2656831"/>
            <a:ext cx="5245482" cy="5245482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7188" t="0" r="-37188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06033" y="2486900"/>
            <a:ext cx="5245482" cy="524548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37188" t="0" r="-37188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06043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558" y="7979912"/>
            <a:ext cx="4266786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Monitoring Begins: Raspberry Pi Cameras Installed on Two Roads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39182" y="7979912"/>
            <a:ext cx="4266786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YOLO Model in Action: Determining Vehicle Counts in Real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95381" y="7979912"/>
            <a:ext cx="4266786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Data Transmission: Vehicle Counts Sent via MQTT to Node-RED for Traffic Control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648789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71370" y="2422797"/>
            <a:ext cx="7384080" cy="4091260"/>
            <a:chOff x="0" y="0"/>
            <a:chExt cx="1085830" cy="601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830" cy="601620"/>
            </a:xfrm>
            <a:custGeom>
              <a:avLst/>
              <a:gdLst/>
              <a:ahLst/>
              <a:cxnLst/>
              <a:rect r="r" b="b" t="t" l="l"/>
              <a:pathLst>
                <a:path h="601620" w="1085830">
                  <a:moveTo>
                    <a:pt x="20969" y="0"/>
                  </a:moveTo>
                  <a:lnTo>
                    <a:pt x="1064861" y="0"/>
                  </a:lnTo>
                  <a:cubicBezTo>
                    <a:pt x="1076442" y="0"/>
                    <a:pt x="1085830" y="9388"/>
                    <a:pt x="1085830" y="20969"/>
                  </a:cubicBezTo>
                  <a:lnTo>
                    <a:pt x="1085830" y="580651"/>
                  </a:lnTo>
                  <a:cubicBezTo>
                    <a:pt x="1085830" y="592232"/>
                    <a:pt x="1076442" y="601620"/>
                    <a:pt x="1064861" y="601620"/>
                  </a:cubicBezTo>
                  <a:lnTo>
                    <a:pt x="20969" y="601620"/>
                  </a:lnTo>
                  <a:cubicBezTo>
                    <a:pt x="15408" y="601620"/>
                    <a:pt x="10074" y="599411"/>
                    <a:pt x="6142" y="595479"/>
                  </a:cubicBezTo>
                  <a:cubicBezTo>
                    <a:pt x="2209" y="591546"/>
                    <a:pt x="0" y="586213"/>
                    <a:pt x="0" y="580651"/>
                  </a:cubicBezTo>
                  <a:lnTo>
                    <a:pt x="0" y="20969"/>
                  </a:lnTo>
                  <a:cubicBezTo>
                    <a:pt x="0" y="9388"/>
                    <a:pt x="9388" y="0"/>
                    <a:pt x="20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8575" r="0" b="-857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71370" y="6739898"/>
            <a:ext cx="3265239" cy="2537178"/>
            <a:chOff x="0" y="0"/>
            <a:chExt cx="2323227" cy="180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3227" cy="1805209"/>
            </a:xfrm>
            <a:custGeom>
              <a:avLst/>
              <a:gdLst/>
              <a:ahLst/>
              <a:cxnLst/>
              <a:rect r="r" b="b" t="t" l="l"/>
              <a:pathLst>
                <a:path h="1805209" w="2323227">
                  <a:moveTo>
                    <a:pt x="47420" y="0"/>
                  </a:moveTo>
                  <a:lnTo>
                    <a:pt x="2275806" y="0"/>
                  </a:lnTo>
                  <a:cubicBezTo>
                    <a:pt x="2288383" y="0"/>
                    <a:pt x="2300444" y="4996"/>
                    <a:pt x="2309338" y="13889"/>
                  </a:cubicBezTo>
                  <a:cubicBezTo>
                    <a:pt x="2318231" y="22782"/>
                    <a:pt x="2323227" y="34844"/>
                    <a:pt x="2323227" y="47420"/>
                  </a:cubicBezTo>
                  <a:lnTo>
                    <a:pt x="2323227" y="1757789"/>
                  </a:lnTo>
                  <a:cubicBezTo>
                    <a:pt x="2323227" y="1770366"/>
                    <a:pt x="2318231" y="1782427"/>
                    <a:pt x="2309338" y="1791320"/>
                  </a:cubicBezTo>
                  <a:cubicBezTo>
                    <a:pt x="2300444" y="1800213"/>
                    <a:pt x="2288383" y="1805209"/>
                    <a:pt x="2275806" y="1805209"/>
                  </a:cubicBezTo>
                  <a:lnTo>
                    <a:pt x="47420" y="1805209"/>
                  </a:lnTo>
                  <a:cubicBezTo>
                    <a:pt x="34844" y="1805209"/>
                    <a:pt x="22782" y="1800213"/>
                    <a:pt x="13889" y="1791320"/>
                  </a:cubicBezTo>
                  <a:cubicBezTo>
                    <a:pt x="4996" y="1782427"/>
                    <a:pt x="0" y="1770366"/>
                    <a:pt x="0" y="1757789"/>
                  </a:cubicBezTo>
                  <a:lnTo>
                    <a:pt x="0" y="47420"/>
                  </a:lnTo>
                  <a:cubicBezTo>
                    <a:pt x="0" y="34844"/>
                    <a:pt x="4996" y="22782"/>
                    <a:pt x="13889" y="13889"/>
                  </a:cubicBezTo>
                  <a:cubicBezTo>
                    <a:pt x="22782" y="4996"/>
                    <a:pt x="34844" y="0"/>
                    <a:pt x="47420" y="0"/>
                  </a:cubicBezTo>
                  <a:close/>
                </a:path>
              </a:pathLst>
            </a:custGeom>
            <a:blipFill>
              <a:blip r:embed="rId6"/>
              <a:stretch>
                <a:fillRect l="-9446" t="-313759" r="-168507" b="-439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90416" y="6699193"/>
            <a:ext cx="3165035" cy="2537178"/>
            <a:chOff x="0" y="0"/>
            <a:chExt cx="2251931" cy="1805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1931" cy="1805209"/>
            </a:xfrm>
            <a:custGeom>
              <a:avLst/>
              <a:gdLst/>
              <a:ahLst/>
              <a:cxnLst/>
              <a:rect r="r" b="b" t="t" l="l"/>
              <a:pathLst>
                <a:path h="1805209" w="2251931">
                  <a:moveTo>
                    <a:pt x="48922" y="0"/>
                  </a:moveTo>
                  <a:lnTo>
                    <a:pt x="2203009" y="0"/>
                  </a:lnTo>
                  <a:cubicBezTo>
                    <a:pt x="2230028" y="0"/>
                    <a:pt x="2251931" y="21903"/>
                    <a:pt x="2251931" y="48922"/>
                  </a:cubicBezTo>
                  <a:lnTo>
                    <a:pt x="2251931" y="1756288"/>
                  </a:lnTo>
                  <a:cubicBezTo>
                    <a:pt x="2251931" y="1783306"/>
                    <a:pt x="2230028" y="1805209"/>
                    <a:pt x="2203009" y="1805209"/>
                  </a:cubicBezTo>
                  <a:lnTo>
                    <a:pt x="48922" y="1805209"/>
                  </a:lnTo>
                  <a:cubicBezTo>
                    <a:pt x="21903" y="1805209"/>
                    <a:pt x="0" y="1783306"/>
                    <a:pt x="0" y="1756288"/>
                  </a:cubicBezTo>
                  <a:lnTo>
                    <a:pt x="0" y="48922"/>
                  </a:lnTo>
                  <a:cubicBezTo>
                    <a:pt x="0" y="21903"/>
                    <a:pt x="21903" y="0"/>
                    <a:pt x="48922" y="0"/>
                  </a:cubicBezTo>
                  <a:close/>
                </a:path>
              </a:pathLst>
            </a:custGeom>
            <a:blipFill>
              <a:blip r:embed="rId7"/>
              <a:stretch>
                <a:fillRect l="-162073" t="-12293" r="-1465" b="-306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1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71370" y="2422797"/>
            <a:ext cx="7384080" cy="4091260"/>
            <a:chOff x="0" y="0"/>
            <a:chExt cx="1085830" cy="601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830" cy="601620"/>
            </a:xfrm>
            <a:custGeom>
              <a:avLst/>
              <a:gdLst/>
              <a:ahLst/>
              <a:cxnLst/>
              <a:rect r="r" b="b" t="t" l="l"/>
              <a:pathLst>
                <a:path h="601620" w="1085830">
                  <a:moveTo>
                    <a:pt x="20969" y="0"/>
                  </a:moveTo>
                  <a:lnTo>
                    <a:pt x="1064861" y="0"/>
                  </a:lnTo>
                  <a:cubicBezTo>
                    <a:pt x="1076442" y="0"/>
                    <a:pt x="1085830" y="9388"/>
                    <a:pt x="1085830" y="20969"/>
                  </a:cubicBezTo>
                  <a:lnTo>
                    <a:pt x="1085830" y="580651"/>
                  </a:lnTo>
                  <a:cubicBezTo>
                    <a:pt x="1085830" y="592232"/>
                    <a:pt x="1076442" y="601620"/>
                    <a:pt x="1064861" y="601620"/>
                  </a:cubicBezTo>
                  <a:lnTo>
                    <a:pt x="20969" y="601620"/>
                  </a:lnTo>
                  <a:cubicBezTo>
                    <a:pt x="15408" y="601620"/>
                    <a:pt x="10074" y="599411"/>
                    <a:pt x="6142" y="595479"/>
                  </a:cubicBezTo>
                  <a:cubicBezTo>
                    <a:pt x="2209" y="591546"/>
                    <a:pt x="0" y="586213"/>
                    <a:pt x="0" y="580651"/>
                  </a:cubicBezTo>
                  <a:lnTo>
                    <a:pt x="0" y="20969"/>
                  </a:lnTo>
                  <a:cubicBezTo>
                    <a:pt x="0" y="9388"/>
                    <a:pt x="9388" y="0"/>
                    <a:pt x="20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508" r="0" b="-8998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71370" y="6739898"/>
            <a:ext cx="3265239" cy="2537178"/>
            <a:chOff x="0" y="0"/>
            <a:chExt cx="2323227" cy="180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3227" cy="1805209"/>
            </a:xfrm>
            <a:custGeom>
              <a:avLst/>
              <a:gdLst/>
              <a:ahLst/>
              <a:cxnLst/>
              <a:rect r="r" b="b" t="t" l="l"/>
              <a:pathLst>
                <a:path h="1805209" w="2323227">
                  <a:moveTo>
                    <a:pt x="47420" y="0"/>
                  </a:moveTo>
                  <a:lnTo>
                    <a:pt x="2275806" y="0"/>
                  </a:lnTo>
                  <a:cubicBezTo>
                    <a:pt x="2288383" y="0"/>
                    <a:pt x="2300444" y="4996"/>
                    <a:pt x="2309338" y="13889"/>
                  </a:cubicBezTo>
                  <a:cubicBezTo>
                    <a:pt x="2318231" y="22782"/>
                    <a:pt x="2323227" y="34844"/>
                    <a:pt x="2323227" y="47420"/>
                  </a:cubicBezTo>
                  <a:lnTo>
                    <a:pt x="2323227" y="1757789"/>
                  </a:lnTo>
                  <a:cubicBezTo>
                    <a:pt x="2323227" y="1770366"/>
                    <a:pt x="2318231" y="1782427"/>
                    <a:pt x="2309338" y="1791320"/>
                  </a:cubicBezTo>
                  <a:cubicBezTo>
                    <a:pt x="2300444" y="1800213"/>
                    <a:pt x="2288383" y="1805209"/>
                    <a:pt x="2275806" y="1805209"/>
                  </a:cubicBezTo>
                  <a:lnTo>
                    <a:pt x="47420" y="1805209"/>
                  </a:lnTo>
                  <a:cubicBezTo>
                    <a:pt x="34844" y="1805209"/>
                    <a:pt x="22782" y="1800213"/>
                    <a:pt x="13889" y="1791320"/>
                  </a:cubicBezTo>
                  <a:cubicBezTo>
                    <a:pt x="4996" y="1782427"/>
                    <a:pt x="0" y="1770366"/>
                    <a:pt x="0" y="1757789"/>
                  </a:cubicBezTo>
                  <a:lnTo>
                    <a:pt x="0" y="47420"/>
                  </a:lnTo>
                  <a:cubicBezTo>
                    <a:pt x="0" y="34844"/>
                    <a:pt x="4996" y="22782"/>
                    <a:pt x="13889" y="13889"/>
                  </a:cubicBezTo>
                  <a:cubicBezTo>
                    <a:pt x="22782" y="4996"/>
                    <a:pt x="34844" y="0"/>
                    <a:pt x="47420" y="0"/>
                  </a:cubicBezTo>
                  <a:close/>
                </a:path>
              </a:pathLst>
            </a:custGeom>
            <a:blipFill>
              <a:blip r:embed="rId5"/>
              <a:stretch>
                <a:fillRect l="-16474" t="-277450" r="-15569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90416" y="6699193"/>
            <a:ext cx="3165035" cy="2537178"/>
            <a:chOff x="0" y="0"/>
            <a:chExt cx="2251931" cy="1805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1931" cy="1805209"/>
            </a:xfrm>
            <a:custGeom>
              <a:avLst/>
              <a:gdLst/>
              <a:ahLst/>
              <a:cxnLst/>
              <a:rect r="r" b="b" t="t" l="l"/>
              <a:pathLst>
                <a:path h="1805209" w="2251931">
                  <a:moveTo>
                    <a:pt x="48922" y="0"/>
                  </a:moveTo>
                  <a:lnTo>
                    <a:pt x="2203009" y="0"/>
                  </a:lnTo>
                  <a:cubicBezTo>
                    <a:pt x="2230028" y="0"/>
                    <a:pt x="2251931" y="21903"/>
                    <a:pt x="2251931" y="48922"/>
                  </a:cubicBezTo>
                  <a:lnTo>
                    <a:pt x="2251931" y="1756288"/>
                  </a:lnTo>
                  <a:cubicBezTo>
                    <a:pt x="2251931" y="1783306"/>
                    <a:pt x="2230028" y="1805209"/>
                    <a:pt x="2203009" y="1805209"/>
                  </a:cubicBezTo>
                  <a:lnTo>
                    <a:pt x="48922" y="1805209"/>
                  </a:lnTo>
                  <a:cubicBezTo>
                    <a:pt x="21903" y="1805209"/>
                    <a:pt x="0" y="1783306"/>
                    <a:pt x="0" y="1756288"/>
                  </a:cubicBezTo>
                  <a:lnTo>
                    <a:pt x="0" y="48922"/>
                  </a:lnTo>
                  <a:cubicBezTo>
                    <a:pt x="0" y="21903"/>
                    <a:pt x="21903" y="0"/>
                    <a:pt x="48922" y="0"/>
                  </a:cubicBezTo>
                  <a:close/>
                </a:path>
              </a:pathLst>
            </a:custGeom>
            <a:blipFill>
              <a:blip r:embed="rId5"/>
              <a:stretch>
                <a:fillRect l="-177943" t="-288860" r="-1133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2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8233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71370" y="2422797"/>
            <a:ext cx="7384080" cy="4091260"/>
            <a:chOff x="0" y="0"/>
            <a:chExt cx="1085830" cy="601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830" cy="601620"/>
            </a:xfrm>
            <a:custGeom>
              <a:avLst/>
              <a:gdLst/>
              <a:ahLst/>
              <a:cxnLst/>
              <a:rect r="r" b="b" t="t" l="l"/>
              <a:pathLst>
                <a:path h="601620" w="1085830">
                  <a:moveTo>
                    <a:pt x="20969" y="0"/>
                  </a:moveTo>
                  <a:lnTo>
                    <a:pt x="1064861" y="0"/>
                  </a:lnTo>
                  <a:cubicBezTo>
                    <a:pt x="1076442" y="0"/>
                    <a:pt x="1085830" y="9388"/>
                    <a:pt x="1085830" y="20969"/>
                  </a:cubicBezTo>
                  <a:lnTo>
                    <a:pt x="1085830" y="580651"/>
                  </a:lnTo>
                  <a:cubicBezTo>
                    <a:pt x="1085830" y="592232"/>
                    <a:pt x="1076442" y="601620"/>
                    <a:pt x="1064861" y="601620"/>
                  </a:cubicBezTo>
                  <a:lnTo>
                    <a:pt x="20969" y="601620"/>
                  </a:lnTo>
                  <a:cubicBezTo>
                    <a:pt x="15408" y="601620"/>
                    <a:pt x="10074" y="599411"/>
                    <a:pt x="6142" y="595479"/>
                  </a:cubicBezTo>
                  <a:cubicBezTo>
                    <a:pt x="2209" y="591546"/>
                    <a:pt x="0" y="586213"/>
                    <a:pt x="0" y="580651"/>
                  </a:cubicBezTo>
                  <a:lnTo>
                    <a:pt x="0" y="20969"/>
                  </a:lnTo>
                  <a:cubicBezTo>
                    <a:pt x="0" y="9388"/>
                    <a:pt x="9388" y="0"/>
                    <a:pt x="20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635" r="0" b="-9530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71370" y="6739898"/>
            <a:ext cx="3265239" cy="2537178"/>
            <a:chOff x="0" y="0"/>
            <a:chExt cx="2323227" cy="180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3227" cy="1805209"/>
            </a:xfrm>
            <a:custGeom>
              <a:avLst/>
              <a:gdLst/>
              <a:ahLst/>
              <a:cxnLst/>
              <a:rect r="r" b="b" t="t" l="l"/>
              <a:pathLst>
                <a:path h="1805209" w="2323227">
                  <a:moveTo>
                    <a:pt x="47420" y="0"/>
                  </a:moveTo>
                  <a:lnTo>
                    <a:pt x="2275806" y="0"/>
                  </a:lnTo>
                  <a:cubicBezTo>
                    <a:pt x="2288383" y="0"/>
                    <a:pt x="2300444" y="4996"/>
                    <a:pt x="2309338" y="13889"/>
                  </a:cubicBezTo>
                  <a:cubicBezTo>
                    <a:pt x="2318231" y="22782"/>
                    <a:pt x="2323227" y="34844"/>
                    <a:pt x="2323227" y="47420"/>
                  </a:cubicBezTo>
                  <a:lnTo>
                    <a:pt x="2323227" y="1757789"/>
                  </a:lnTo>
                  <a:cubicBezTo>
                    <a:pt x="2323227" y="1770366"/>
                    <a:pt x="2318231" y="1782427"/>
                    <a:pt x="2309338" y="1791320"/>
                  </a:cubicBezTo>
                  <a:cubicBezTo>
                    <a:pt x="2300444" y="1800213"/>
                    <a:pt x="2288383" y="1805209"/>
                    <a:pt x="2275806" y="1805209"/>
                  </a:cubicBezTo>
                  <a:lnTo>
                    <a:pt x="47420" y="1805209"/>
                  </a:lnTo>
                  <a:cubicBezTo>
                    <a:pt x="34844" y="1805209"/>
                    <a:pt x="22782" y="1800213"/>
                    <a:pt x="13889" y="1791320"/>
                  </a:cubicBezTo>
                  <a:cubicBezTo>
                    <a:pt x="4996" y="1782427"/>
                    <a:pt x="0" y="1770366"/>
                    <a:pt x="0" y="1757789"/>
                  </a:cubicBezTo>
                  <a:lnTo>
                    <a:pt x="0" y="47420"/>
                  </a:lnTo>
                  <a:cubicBezTo>
                    <a:pt x="0" y="34844"/>
                    <a:pt x="4996" y="22782"/>
                    <a:pt x="13889" y="13889"/>
                  </a:cubicBezTo>
                  <a:cubicBezTo>
                    <a:pt x="22782" y="4996"/>
                    <a:pt x="34844" y="0"/>
                    <a:pt x="47420" y="0"/>
                  </a:cubicBezTo>
                  <a:close/>
                </a:path>
              </a:pathLst>
            </a:custGeom>
            <a:blipFill>
              <a:blip r:embed="rId5"/>
              <a:stretch>
                <a:fillRect l="-14766" t="-311365" r="-17268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90416" y="6699193"/>
            <a:ext cx="3165035" cy="2537178"/>
            <a:chOff x="0" y="0"/>
            <a:chExt cx="2251931" cy="1805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1931" cy="1805209"/>
            </a:xfrm>
            <a:custGeom>
              <a:avLst/>
              <a:gdLst/>
              <a:ahLst/>
              <a:cxnLst/>
              <a:rect r="r" b="b" t="t" l="l"/>
              <a:pathLst>
                <a:path h="1805209" w="2251931">
                  <a:moveTo>
                    <a:pt x="48922" y="0"/>
                  </a:moveTo>
                  <a:lnTo>
                    <a:pt x="2203009" y="0"/>
                  </a:lnTo>
                  <a:cubicBezTo>
                    <a:pt x="2230028" y="0"/>
                    <a:pt x="2251931" y="21903"/>
                    <a:pt x="2251931" y="48922"/>
                  </a:cubicBezTo>
                  <a:lnTo>
                    <a:pt x="2251931" y="1756288"/>
                  </a:lnTo>
                  <a:cubicBezTo>
                    <a:pt x="2251931" y="1783306"/>
                    <a:pt x="2230028" y="1805209"/>
                    <a:pt x="2203009" y="1805209"/>
                  </a:cubicBezTo>
                  <a:lnTo>
                    <a:pt x="48922" y="1805209"/>
                  </a:lnTo>
                  <a:cubicBezTo>
                    <a:pt x="21903" y="1805209"/>
                    <a:pt x="0" y="1783306"/>
                    <a:pt x="0" y="1756288"/>
                  </a:cubicBezTo>
                  <a:lnTo>
                    <a:pt x="0" y="48922"/>
                  </a:lnTo>
                  <a:cubicBezTo>
                    <a:pt x="0" y="21903"/>
                    <a:pt x="21903" y="0"/>
                    <a:pt x="48922" y="0"/>
                  </a:cubicBezTo>
                  <a:close/>
                </a:path>
              </a:pathLst>
            </a:custGeom>
            <a:blipFill>
              <a:blip r:embed="rId5"/>
              <a:stretch>
                <a:fillRect l="-193589" t="-323862" r="-1197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3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DAGRfwjh-t8</dc:identifier>
  <dcterms:modified xsi:type="dcterms:W3CDTF">2011-08-01T06:04:30Z</dcterms:modified>
  <cp:revision>1</cp:revision>
  <dc:title>Blue Modern Gradient IT Solutions &amp; Technology Presentation</dc:title>
</cp:coreProperties>
</file>